
<file path=[Content_Types].xml><?xml version="1.0" encoding="utf-8"?>
<Types xmlns="http://schemas.openxmlformats.org/package/2006/content-types"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82" r:id="rId5"/>
    <p:sldId id="283" r:id="rId6"/>
    <p:sldId id="259" r:id="rId7"/>
    <p:sldId id="261" r:id="rId8"/>
    <p:sldId id="260" r:id="rId9"/>
    <p:sldId id="262" r:id="rId10"/>
    <p:sldId id="264" r:id="rId11"/>
    <p:sldId id="263" r:id="rId12"/>
    <p:sldId id="265" r:id="rId13"/>
    <p:sldId id="284" r:id="rId14"/>
    <p:sldId id="285" r:id="rId15"/>
    <p:sldId id="286" r:id="rId16"/>
    <p:sldId id="287" r:id="rId17"/>
    <p:sldId id="288" r:id="rId18"/>
    <p:sldId id="289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9" r:id="rId29"/>
    <p:sldId id="280" r:id="rId30"/>
    <p:sldId id="281" r:id="rId31"/>
    <p:sldId id="275" r:id="rId32"/>
    <p:sldId id="276" r:id="rId33"/>
    <p:sldId id="277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3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6122"/>
  </p:normalViewPr>
  <p:slideViewPr>
    <p:cSldViewPr snapToGrid="0" snapToObjects="1">
      <p:cViewPr varScale="1">
        <p:scale>
          <a:sx n="37" d="100"/>
          <a:sy n="37" d="100"/>
        </p:scale>
        <p:origin x="8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こんにちは</a:t>
            </a:r>
            <a:r>
              <a:rPr kumimoji="1" lang="en-US" altLang="ja-JP" dirty="0"/>
              <a:t>!</a:t>
            </a:r>
          </a:p>
          <a:p>
            <a:r>
              <a:rPr kumimoji="1" lang="en-US" altLang="ja-JP" dirty="0"/>
              <a:t>Android</a:t>
            </a:r>
            <a:r>
              <a:rPr kumimoji="1" lang="ja-JP" altLang="en-US"/>
              <a:t>コースのとろろいもです。</a:t>
            </a:r>
            <a:endParaRPr kumimoji="1" lang="en-US" altLang="ja-JP" dirty="0"/>
          </a:p>
          <a:p>
            <a:r>
              <a:rPr kumimoji="1" lang="ja-JP" altLang="en-US"/>
              <a:t>簡単に自己紹介ということで、最近、スペイン語の勉強にハマっています。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23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お気づきでしょうか？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えっ、気づいてない？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もう一回流しますよ。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99237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お気づきでしょうか？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えっ、気づいてない？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もう一回流しますよ。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25556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ご覧ください</a:t>
            </a:r>
          </a:p>
        </p:txBody>
      </p:sp>
    </p:spTree>
    <p:extLst>
      <p:ext uri="{BB962C8B-B14F-4D97-AF65-F5344CB8AC3E}">
        <p14:creationId xmlns:p14="http://schemas.microsoft.com/office/powerpoint/2010/main" val="300860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せっかくなので、突然ですが</a:t>
            </a:r>
            <a:endParaRPr kumimoji="1" lang="en-US" altLang="ja-JP" dirty="0"/>
          </a:p>
          <a:p>
            <a:r>
              <a:rPr kumimoji="1" lang="ja-JP" altLang="en-US"/>
              <a:t>今日から使えるスペイン語のコーナー！</a:t>
            </a:r>
            <a:endParaRPr kumimoji="1" lang="en-US" altLang="ja-JP" dirty="0"/>
          </a:p>
          <a:p>
            <a:r>
              <a:rPr kumimoji="1" lang="ja-JP" altLang="en-US"/>
              <a:t>今日来てくださった皆さんに、いくつか、スペイン語のフレーズを覚えて帰ってもらおうかな、と思います。</a:t>
            </a:r>
          </a:p>
        </p:txBody>
      </p:sp>
    </p:spTree>
    <p:extLst>
      <p:ext uri="{BB962C8B-B14F-4D97-AF65-F5344CB8AC3E}">
        <p14:creationId xmlns:p14="http://schemas.microsoft.com/office/powerpoint/2010/main" val="21762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まずこれですね。</a:t>
            </a:r>
            <a:endParaRPr kumimoji="1" lang="en-US" altLang="ja-JP" dirty="0"/>
          </a:p>
          <a:p>
            <a:r>
              <a:rPr kumimoji="1" lang="ja-JP" altLang="en-US"/>
              <a:t>音声流すので、後に続いて言って下さい！</a:t>
            </a:r>
            <a:endParaRPr kumimoji="1" lang="en-US" altLang="ja-JP" dirty="0"/>
          </a:p>
          <a:p>
            <a:r>
              <a:rPr kumimoji="1" lang="en-US" altLang="ja-JP" dirty="0" err="1"/>
              <a:t>Te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amo</a:t>
            </a:r>
            <a:r>
              <a:rPr kumimoji="1" lang="en-US" altLang="ja-JP" dirty="0"/>
              <a:t>.</a:t>
            </a:r>
          </a:p>
          <a:p>
            <a:endParaRPr kumimoji="1" lang="en-US" altLang="ja-JP" dirty="0"/>
          </a:p>
          <a:p>
            <a:r>
              <a:rPr kumimoji="1" lang="ja-JP" altLang="en-US"/>
              <a:t>意味はと言いますと、</a:t>
            </a:r>
          </a:p>
        </p:txBody>
      </p:sp>
    </p:spTree>
    <p:extLst>
      <p:ext uri="{BB962C8B-B14F-4D97-AF65-F5344CB8AC3E}">
        <p14:creationId xmlns:p14="http://schemas.microsoft.com/office/powerpoint/2010/main" val="3545133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愛してる、ですね。</a:t>
            </a:r>
            <a:endParaRPr kumimoji="1" lang="en-US" altLang="ja-JP" dirty="0"/>
          </a:p>
          <a:p>
            <a:r>
              <a:rPr kumimoji="1" lang="ja-JP" altLang="en-US"/>
              <a:t>今日から使えますね！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というのは冗談で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4273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もうちょっとマイルドに、何かが好き、というのは</a:t>
            </a:r>
            <a:endParaRPr kumimoji="1" lang="en-US" altLang="ja-JP" dirty="0"/>
          </a:p>
          <a:p>
            <a:r>
              <a:rPr kumimoji="1" lang="en-US" altLang="ja-JP" dirty="0"/>
              <a:t>Me </a:t>
            </a:r>
            <a:r>
              <a:rPr kumimoji="1" lang="en-US" altLang="ja-JP" dirty="0" err="1"/>
              <a:t>gusta</a:t>
            </a:r>
            <a:r>
              <a:rPr kumimoji="1" lang="ja-JP" altLang="en-US"/>
              <a:t>と言います。</a:t>
            </a:r>
          </a:p>
        </p:txBody>
      </p:sp>
    </p:spTree>
    <p:extLst>
      <p:ext uri="{BB962C8B-B14F-4D97-AF65-F5344CB8AC3E}">
        <p14:creationId xmlns:p14="http://schemas.microsoft.com/office/powerpoint/2010/main" val="3365966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例えば、犬が好きな人！</a:t>
            </a:r>
            <a:endParaRPr kumimoji="1" lang="en-US" altLang="ja-JP" dirty="0"/>
          </a:p>
          <a:p>
            <a:r>
              <a:rPr kumimoji="1" lang="ja-JP" altLang="en-US"/>
              <a:t>これも言ってみてください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（音声流す）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これなんか、今日からちゃんと使えますね！</a:t>
            </a:r>
          </a:p>
        </p:txBody>
      </p:sp>
    </p:spTree>
    <p:extLst>
      <p:ext uri="{BB962C8B-B14F-4D97-AF65-F5344CB8AC3E}">
        <p14:creationId xmlns:p14="http://schemas.microsoft.com/office/powerpoint/2010/main" val="419827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バラの花が好きな人！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流す</a:t>
            </a:r>
          </a:p>
        </p:txBody>
      </p:sp>
    </p:spTree>
    <p:extLst>
      <p:ext uri="{BB962C8B-B14F-4D97-AF65-F5344CB8AC3E}">
        <p14:creationId xmlns:p14="http://schemas.microsoft.com/office/powerpoint/2010/main" val="3409516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最後に、ご飯が好きな人！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29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お気づきでしょうか？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えっ、気づいてない？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もう一回流しますよ。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060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>
                    <a:alpha val="87000"/>
                  </a:srgbClr>
                </a:solidFill>
              </a:defRPr>
            </a:lvl1pPr>
          </a:lstStyle>
          <a:p>
            <a:r>
              <a:t>作者と日付</a:t>
            </a:r>
          </a:p>
        </p:txBody>
      </p:sp>
      <p:sp>
        <p:nvSpPr>
          <p:cNvPr id="1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>
                    <a:alpha val="87169"/>
                  </a:srgbClr>
                </a:solidFill>
              </a:defRPr>
            </a:lvl1pPr>
          </a:lstStyle>
          <a:p>
            <a:r>
              <a:t>プレゼンテーションのタイトル</a:t>
            </a:r>
          </a:p>
        </p:txBody>
      </p:sp>
      <p:sp>
        <p:nvSpPr>
          <p:cNvPr id="1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5pPr>
          </a:lstStyle>
          <a:p>
            <a:r>
              <a:t>ステートメント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ファクト情報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r>
              <a:t>ファクト情報</a:t>
            </a:r>
          </a:p>
        </p:txBody>
      </p:sp>
      <p:sp>
        <p:nvSpPr>
          <p:cNvPr id="10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5pPr>
          </a:lstStyle>
          <a:p>
            <a:r>
              <a:t>“重要な引用”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イメージ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イメージ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イメージ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プレゼンテーションのタイトル</a:t>
            </a:r>
          </a:p>
        </p:txBody>
      </p:sp>
      <p:sp>
        <p:nvSpPr>
          <p:cNvPr id="23" name="作者と日付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</a:lstStyle>
          <a:p>
            <a:r>
              <a:t>作者と日付</a:t>
            </a:r>
          </a:p>
        </p:txBody>
      </p:sp>
      <p:sp>
        <p:nvSpPr>
          <p:cNvPr id="24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34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スライドのサブタイトル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43" name="スライド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r>
              <a:t>スライドのサブタイトル</a:t>
            </a:r>
          </a:p>
        </p:txBody>
      </p:sp>
      <p:sp>
        <p:nvSpPr>
          <p:cNvPr id="44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>
            <a:lvl1pPr>
              <a:defRPr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r>
              <a:t>スライドのサブタイトル</a:t>
            </a:r>
          </a:p>
        </p:txBody>
      </p:sp>
      <p:sp>
        <p:nvSpPr>
          <p:cNvPr id="61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6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セクションタイトル</a:t>
            </a:r>
          </a:p>
        </p:txBody>
      </p:sp>
      <p:sp>
        <p:nvSpPr>
          <p:cNvPr id="7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80" name="スライド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8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議題のタイトル</a:t>
            </a:r>
          </a:p>
        </p:txBody>
      </p:sp>
      <p:sp>
        <p:nvSpPr>
          <p:cNvPr id="89" name="議題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r>
              <a:t>議題のサブタイトル</a:t>
            </a:r>
          </a:p>
        </p:txBody>
      </p:sp>
      <p:sp>
        <p:nvSpPr>
          <p:cNvPr id="90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議題のトピック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スライドのタイトル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2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2pPr>
            <a:lvl3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3pPr>
            <a:lvl4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4pPr>
            <a:lvl5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01 フィクショ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152" name="とろろいも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とろろいも</a:t>
            </a:r>
            <a:endParaRPr dirty="0"/>
          </a:p>
        </p:txBody>
      </p:sp>
      <p:sp>
        <p:nvSpPr>
          <p:cNvPr id="153" name="最終発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最終発表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999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err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t>pe</a:t>
            </a:r>
            <a:r>
              <a:rPr>
                <a:solidFill>
                  <a:srgbClr val="A93575"/>
                </a:solidFill>
              </a:rPr>
              <a:t>rr</a:t>
            </a:r>
            <a:r>
              <a:t>o</a:t>
            </a:r>
          </a:p>
        </p:txBody>
      </p:sp>
      <p:pic>
        <p:nvPicPr>
          <p:cNvPr id="183" name="perro.mp3" descr="perro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8526" y="630217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sa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>
                <a:solidFill>
                  <a:srgbClr val="A93575">
                    <a:alpha val="87279"/>
                  </a:srgbClr>
                </a:solidFill>
              </a:rPr>
              <a:t>r</a:t>
            </a:r>
            <a:r>
              <a:t>osa</a:t>
            </a:r>
          </a:p>
        </p:txBody>
      </p:sp>
      <p:pic>
        <p:nvPicPr>
          <p:cNvPr id="180" name="rosa.mp3" descr="ros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1999" y="63635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rroz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t>a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rr</a:t>
            </a:r>
            <a:r>
              <a:t>oz</a:t>
            </a:r>
          </a:p>
        </p:txBody>
      </p:sp>
      <p:pic>
        <p:nvPicPr>
          <p:cNvPr id="186" name="arroz.mp3" descr="arroz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3531" y="630752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err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 dirty="0" err="1"/>
              <a:t>pe</a:t>
            </a:r>
            <a:r>
              <a:rPr sz="30000" dirty="0" err="1">
                <a:solidFill>
                  <a:srgbClr val="A93575"/>
                </a:solidFill>
              </a:rPr>
              <a:t>rr</a:t>
            </a:r>
            <a:r>
              <a:rPr dirty="0" err="1"/>
              <a:t>o</a:t>
            </a:r>
            <a:endParaRPr dirty="0"/>
          </a:p>
        </p:txBody>
      </p:sp>
      <p:pic>
        <p:nvPicPr>
          <p:cNvPr id="183" name="perro.mp3" descr="perro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8526" y="630217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832341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sa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 sz="30000" dirty="0" err="1">
                <a:solidFill>
                  <a:srgbClr val="A93575">
                    <a:alpha val="87279"/>
                  </a:srgbClr>
                </a:solidFill>
              </a:rPr>
              <a:t>r</a:t>
            </a:r>
            <a:r>
              <a:rPr dirty="0" err="1"/>
              <a:t>osa</a:t>
            </a:r>
            <a:endParaRPr dirty="0"/>
          </a:p>
        </p:txBody>
      </p:sp>
      <p:pic>
        <p:nvPicPr>
          <p:cNvPr id="180" name="rosa.mp3" descr="ros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1999" y="63635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791287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rroz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 dirty="0"/>
              <a:t>a</a:t>
            </a:r>
            <a:r>
              <a:rPr lang="es-ES" sz="30000" dirty="0" err="1">
                <a:solidFill>
                  <a:srgbClr val="A93575">
                    <a:alpha val="87279"/>
                  </a:srgbClr>
                </a:solidFill>
              </a:rPr>
              <a:t>rr</a:t>
            </a:r>
            <a:r>
              <a:rPr dirty="0"/>
              <a:t>oz</a:t>
            </a:r>
          </a:p>
        </p:txBody>
      </p:sp>
      <p:pic>
        <p:nvPicPr>
          <p:cNvPr id="186" name="arroz.mp3" descr="arroz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3531" y="630752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50423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erro"/>
          <p:cNvSpPr txBox="1">
            <a:spLocks noGrp="1"/>
          </p:cNvSpPr>
          <p:nvPr>
            <p:ph type="body" sz="half" idx="1"/>
          </p:nvPr>
        </p:nvSpPr>
        <p:spPr>
          <a:xfrm>
            <a:off x="1206500" y="3779267"/>
            <a:ext cx="21971000" cy="615746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2000" spc="-440"/>
            </a:pPr>
            <a:r>
              <a:rPr dirty="0" err="1"/>
              <a:t>pe</a:t>
            </a:r>
            <a:r>
              <a:rPr sz="50000" dirty="0" err="1">
                <a:solidFill>
                  <a:srgbClr val="A93575"/>
                </a:solidFill>
              </a:rPr>
              <a:t>rr</a:t>
            </a:r>
            <a:r>
              <a:rPr dirty="0" err="1"/>
              <a:t>o</a:t>
            </a:r>
            <a:endParaRPr dirty="0"/>
          </a:p>
        </p:txBody>
      </p:sp>
      <p:pic>
        <p:nvPicPr>
          <p:cNvPr id="183" name="perro.mp3" descr="perro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8526" y="630217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43429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sa"/>
          <p:cNvSpPr txBox="1">
            <a:spLocks noGrp="1"/>
          </p:cNvSpPr>
          <p:nvPr>
            <p:ph type="body" sz="half" idx="1"/>
          </p:nvPr>
        </p:nvSpPr>
        <p:spPr>
          <a:xfrm>
            <a:off x="1206500" y="3205691"/>
            <a:ext cx="21971000" cy="74587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0" spc="-440"/>
            </a:pPr>
            <a:r>
              <a:rPr sz="50000" dirty="0" err="1">
                <a:solidFill>
                  <a:srgbClr val="A93575">
                    <a:alpha val="87279"/>
                  </a:srgbClr>
                </a:solidFill>
              </a:rPr>
              <a:t>r</a:t>
            </a:r>
            <a:r>
              <a:rPr dirty="0" err="1"/>
              <a:t>osa</a:t>
            </a:r>
            <a:endParaRPr dirty="0"/>
          </a:p>
        </p:txBody>
      </p:sp>
      <p:pic>
        <p:nvPicPr>
          <p:cNvPr id="180" name="rosa.mp3" descr="ros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1999" y="63635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76923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rroz"/>
          <p:cNvSpPr txBox="1">
            <a:spLocks noGrp="1"/>
          </p:cNvSpPr>
          <p:nvPr>
            <p:ph type="body" sz="half" idx="1"/>
          </p:nvPr>
        </p:nvSpPr>
        <p:spPr>
          <a:xfrm>
            <a:off x="1206500" y="3184827"/>
            <a:ext cx="21971000" cy="7388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0" spc="-440"/>
            </a:pPr>
            <a:r>
              <a:rPr dirty="0"/>
              <a:t>a</a:t>
            </a:r>
            <a:r>
              <a:rPr lang="es-ES" sz="50000" dirty="0" err="1">
                <a:solidFill>
                  <a:srgbClr val="A93575">
                    <a:alpha val="87279"/>
                  </a:srgbClr>
                </a:solidFill>
              </a:rPr>
              <a:t>rr</a:t>
            </a:r>
            <a:r>
              <a:rPr dirty="0"/>
              <a:t>oz</a:t>
            </a:r>
          </a:p>
        </p:txBody>
      </p:sp>
      <p:pic>
        <p:nvPicPr>
          <p:cNvPr id="186" name="arroz.mp3" descr="arroz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3531" y="630752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950439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巻き舌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0" spc="-440"/>
            </a:lvl1pPr>
          </a:lstStyle>
          <a:p>
            <a:r>
              <a:t>巻き舌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ndroidコース"/>
          <p:cNvSpPr txBox="1">
            <a:spLocks noGrp="1"/>
          </p:cNvSpPr>
          <p:nvPr>
            <p:ph type="body" idx="13"/>
          </p:nvPr>
        </p:nvSpPr>
        <p:spPr>
          <a:xfrm>
            <a:off x="1206500" y="2914162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 lnSpcReduction="20000"/>
          </a:bodyPr>
          <a:lstStyle>
            <a:lvl1pPr defTabSz="693419">
              <a:defRPr sz="6719"/>
            </a:lvl1pPr>
          </a:lstStyle>
          <a:p>
            <a:r>
              <a:t>Androidコース</a:t>
            </a:r>
          </a:p>
        </p:txBody>
      </p:sp>
      <p:sp>
        <p:nvSpPr>
          <p:cNvPr id="157" name="#スペイン語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8000">
                <a:solidFill>
                  <a:srgbClr val="A93575">
                    <a:alpha val="87365"/>
                  </a:srgbClr>
                </a:solidFill>
              </a:defRPr>
            </a:pPr>
            <a:r>
              <a:t>#スペイン語</a:t>
            </a:r>
          </a:p>
          <a:p>
            <a:pPr marL="0" indent="0">
              <a:buSzTx/>
              <a:buNone/>
              <a:defRPr sz="8000"/>
            </a:pPr>
            <a:r>
              <a:t>#着物</a:t>
            </a:r>
          </a:p>
          <a:p>
            <a:pPr marL="0" indent="0">
              <a:buSzTx/>
              <a:buNone/>
              <a:defRPr sz="8000"/>
            </a:pPr>
            <a:r>
              <a:t>#星野源</a:t>
            </a:r>
          </a:p>
        </p:txBody>
      </p:sp>
      <p:pic>
        <p:nvPicPr>
          <p:cNvPr id="158" name="48FC15D4-CED5-4465-806F-084049668764.png" descr="48FC15D4-CED5-4465-806F-084049668764.pn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25707" r="19406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9" name="とろろい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z="10439" spc="-208"/>
            </a:lvl1pPr>
          </a:lstStyle>
          <a:p>
            <a:r>
              <a:t>とろろいも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札幌ラーメンとろろいも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札幌ラーメン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とろろいも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3ヶ月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3900" spc="-477">
                <a:solidFill>
                  <a:srgbClr val="A93575">
                    <a:alpha val="87279"/>
                  </a:srgbClr>
                </a:solidFill>
              </a:rPr>
              <a:t>3</a:t>
            </a:r>
            <a:r>
              <a:t>ヶ月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とろろいも"/>
          <p:cNvSpPr txBox="1">
            <a:spLocks noGrp="1"/>
          </p:cNvSpPr>
          <p:nvPr>
            <p:ph type="body" sz="half" idx="4294967295"/>
          </p:nvPr>
        </p:nvSpPr>
        <p:spPr>
          <a:xfrm>
            <a:off x="-4352669" y="4920843"/>
            <a:ext cx="21971001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1pPr>
          </a:lstStyle>
          <a:p>
            <a:r>
              <a:t>とろろいも</a:t>
            </a:r>
          </a:p>
        </p:txBody>
      </p:sp>
      <p:sp>
        <p:nvSpPr>
          <p:cNvPr id="195" name="3ヶ月"/>
          <p:cNvSpPr txBox="1"/>
          <p:nvPr/>
        </p:nvSpPr>
        <p:spPr>
          <a:xfrm>
            <a:off x="6276001" y="4920843"/>
            <a:ext cx="21971001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11600" spc="-232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rPr sz="23900" spc="-477">
                <a:solidFill>
                  <a:srgbClr val="A93575">
                    <a:alpha val="87279"/>
                  </a:srgbClr>
                </a:solidFill>
              </a:rPr>
              <a:t>3</a:t>
            </a:r>
            <a:r>
              <a:t>ヶ月</a:t>
            </a:r>
          </a:p>
        </p:txBody>
      </p:sp>
      <p:sp>
        <p:nvSpPr>
          <p:cNvPr id="196" name="×"/>
          <p:cNvSpPr txBox="1"/>
          <p:nvPr/>
        </p:nvSpPr>
        <p:spPr>
          <a:xfrm>
            <a:off x="7353763" y="4768443"/>
            <a:ext cx="10096334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1600" spc="-232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×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長い！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長い！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とろろいも"/>
          <p:cNvSpPr txBox="1">
            <a:spLocks noGrp="1"/>
          </p:cNvSpPr>
          <p:nvPr>
            <p:ph type="title"/>
          </p:nvPr>
        </p:nvSpPr>
        <p:spPr>
          <a:xfrm>
            <a:off x="3554956" y="4375714"/>
            <a:ext cx="6749894" cy="1433164"/>
          </a:xfrm>
          <a:prstGeom prst="rect">
            <a:avLst/>
          </a:prstGeom>
        </p:spPr>
        <p:txBody>
          <a:bodyPr anchor="ctr"/>
          <a:lstStyle>
            <a:lvl1pPr algn="ctr" defTabSz="2243271">
              <a:defRPr sz="10488" spc="-209">
                <a:solidFill>
                  <a:srgbClr val="A93575">
                    <a:alpha val="87365"/>
                  </a:srgbClr>
                </a:solidFill>
              </a:defRPr>
            </a:lvl1pPr>
          </a:lstStyle>
          <a:p>
            <a:r>
              <a:t>とろろいも</a:t>
            </a:r>
          </a:p>
        </p:txBody>
      </p:sp>
      <p:sp>
        <p:nvSpPr>
          <p:cNvPr id="201" name="巻き舌練習ゲーム"/>
          <p:cNvSpPr txBox="1">
            <a:spLocks noGrp="1"/>
          </p:cNvSpPr>
          <p:nvPr>
            <p:ph type="body" idx="13"/>
          </p:nvPr>
        </p:nvSpPr>
        <p:spPr>
          <a:xfrm>
            <a:off x="3474278" y="7909120"/>
            <a:ext cx="691125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 fontScale="92500" lnSpcReduction="20000"/>
          </a:bodyPr>
          <a:lstStyle>
            <a:lvl1pPr algn="ctr" defTabSz="487044">
              <a:defRPr sz="6725"/>
            </a:lvl1pPr>
          </a:lstStyle>
          <a:p>
            <a:r>
              <a:t>巻き舌練習ゲーム</a:t>
            </a:r>
          </a:p>
        </p:txBody>
      </p:sp>
      <p:grpSp>
        <p:nvGrpSpPr>
          <p:cNvPr id="204" name="グループ"/>
          <p:cNvGrpSpPr/>
          <p:nvPr/>
        </p:nvGrpSpPr>
        <p:grpSpPr>
          <a:xfrm>
            <a:off x="13819851" y="2823820"/>
            <a:ext cx="8068360" cy="8068360"/>
            <a:chOff x="0" y="0"/>
            <a:chExt cx="8068358" cy="8068358"/>
          </a:xfrm>
        </p:grpSpPr>
        <p:sp>
          <p:nvSpPr>
            <p:cNvPr id="202" name="円形"/>
            <p:cNvSpPr/>
            <p:nvPr/>
          </p:nvSpPr>
          <p:spPr>
            <a:xfrm>
              <a:off x="0" y="0"/>
              <a:ext cx="8068359" cy="8068359"/>
            </a:xfrm>
            <a:prstGeom prst="ellipse">
              <a:avLst/>
            </a:prstGeom>
            <a:solidFill>
              <a:srgbClr val="2577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03" name="tororoimo_ai-1.png" descr="tororoimo_ai-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6521" y="1511860"/>
              <a:ext cx="3396065" cy="5044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エモくない？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A93575">
                    <a:alpha val="87279"/>
                  </a:srgbClr>
                </a:solidFill>
              </a:rPr>
              <a:t>エモ</a:t>
            </a:r>
            <a:r>
              <a:t>くない？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イモい！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A93575">
                    <a:alpha val="87279"/>
                  </a:srgbClr>
                </a:solidFill>
              </a:rPr>
              <a:t>イモ</a:t>
            </a:r>
            <a:r>
              <a:t>い！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device-2020-06-14-150411.mp4" descr="device-2020-06-14-15041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0"/>
            <a:ext cx="685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0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e gusta ~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遊び方</a:t>
            </a:r>
            <a:endParaRPr dirty="0"/>
          </a:p>
        </p:txBody>
      </p:sp>
      <p:sp>
        <p:nvSpPr>
          <p:cNvPr id="164" name="私は〜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>
                <a:solidFill>
                  <a:srgbClr val="A93575">
                    <a:alpha val="87279"/>
                  </a:srgbClr>
                </a:solidFill>
              </a:rPr>
              <a:t>「とろろいも」</a:t>
            </a:r>
            <a:r>
              <a:rPr lang="ja-JP" altLang="en-US"/>
              <a:t>と言い続ける！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61665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0CBDD59-3CD0-D34F-BBD0-5F7BA42FECD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ja-JP" altLang="en-US"/>
              <a:t>以上！</a:t>
            </a:r>
          </a:p>
        </p:txBody>
      </p:sp>
    </p:spTree>
    <p:extLst>
      <p:ext uri="{BB962C8B-B14F-4D97-AF65-F5344CB8AC3E}">
        <p14:creationId xmlns:p14="http://schemas.microsoft.com/office/powerpoint/2010/main" val="42376296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今日から使えるスペイン語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今日から使える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スペイン語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E3DD3A7-EE6F-594C-8258-B7765C39C97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ja-JP" altLang="en-US"/>
              <a:t>実際に</a:t>
            </a:r>
            <a:r>
              <a:rPr kumimoji="1" lang="ja-JP" altLang="en-US">
                <a:solidFill>
                  <a:srgbClr val="A93575">
                    <a:alpha val="87279"/>
                  </a:srgbClr>
                </a:solidFill>
              </a:rPr>
              <a:t>遊んでみよう！</a:t>
            </a:r>
          </a:p>
        </p:txBody>
      </p:sp>
    </p:spTree>
    <p:extLst>
      <p:ext uri="{BB962C8B-B14F-4D97-AF65-F5344CB8AC3E}">
        <p14:creationId xmlns:p14="http://schemas.microsoft.com/office/powerpoint/2010/main" val="5167973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device-2020-06-14-153100.mp4" descr="device-2020-06-14-153100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-1"/>
            <a:ext cx="685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2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技術紹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技術紹介</a:t>
            </a:r>
          </a:p>
        </p:txBody>
      </p:sp>
      <p:sp>
        <p:nvSpPr>
          <p:cNvPr id="215" name="音声認識（SpeechRecognizer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音声認識（SpeechRecognizer）</a:t>
            </a:r>
          </a:p>
          <a:p>
            <a:r>
              <a:t>Lottie</a:t>
            </a:r>
          </a:p>
          <a:p>
            <a:r>
              <a:t>データ保存（SharedPreference）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おわり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おわりに</a:t>
            </a:r>
          </a:p>
        </p:txBody>
      </p:sp>
      <p:sp>
        <p:nvSpPr>
          <p:cNvPr id="218" name="スライドの箇条書きテキスト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頑張ったこと</a:t>
            </a:r>
            <a:endParaRPr lang="en-US" altLang="ja-JP" dirty="0"/>
          </a:p>
          <a:p>
            <a:pPr lvl="1"/>
            <a:r>
              <a:rPr lang="ja-JP" altLang="en-US"/>
              <a:t>大学の課題との両立</a:t>
            </a:r>
            <a:endParaRPr lang="en-US" altLang="ja-JP" dirty="0"/>
          </a:p>
          <a:p>
            <a:pPr lvl="1"/>
            <a:r>
              <a:rPr lang="ja-JP" altLang="en-US"/>
              <a:t>学びながら作る</a:t>
            </a:r>
            <a:endParaRPr lang="en-US" altLang="ja-JP" dirty="0"/>
          </a:p>
          <a:p>
            <a:pPr lvl="1"/>
            <a:r>
              <a:rPr lang="ja-JP" altLang="en-US"/>
              <a:t>メンターさんや周りの研修生の良いところを観察</a:t>
            </a:r>
            <a:endParaRPr lang="en-US" altLang="ja-JP" dirty="0"/>
          </a:p>
          <a:p>
            <a:pPr marL="609600" lvl="1" indent="0">
              <a:buNone/>
            </a:pPr>
            <a:endParaRPr lang="en-US" altLang="ja-JP" dirty="0"/>
          </a:p>
          <a:p>
            <a:r>
              <a:rPr lang="ja-JP" altLang="en-US"/>
              <a:t>「</a:t>
            </a:r>
            <a:r>
              <a:rPr lang="ja-JP" altLang="en-US">
                <a:solidFill>
                  <a:srgbClr val="A93575">
                    <a:alpha val="87365"/>
                  </a:srgbClr>
                </a:solidFill>
              </a:rPr>
              <a:t>どんなことでも質問していいよ</a:t>
            </a:r>
            <a:r>
              <a:rPr lang="ja-JP" altLang="en-US"/>
              <a:t>」と言えるメンターになりたい！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A9B43B-2197-8340-A8E4-FEE017C0400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en-US" altLang="ja-JP" dirty="0" err="1"/>
              <a:t>Te</a:t>
            </a:r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rgbClr val="A93575">
                    <a:alpha val="87279"/>
                  </a:srgbClr>
                </a:solidFill>
              </a:rPr>
              <a:t>amo</a:t>
            </a:r>
            <a:r>
              <a:rPr kumimoji="1" lang="en-US" altLang="ja-JP" dirty="0"/>
              <a:t>.</a:t>
            </a:r>
            <a:endParaRPr kumimoji="1" lang="ja-JP" altLang="en-US"/>
          </a:p>
        </p:txBody>
      </p:sp>
      <p:pic>
        <p:nvPicPr>
          <p:cNvPr id="3" name="Te amo" descr="Te amo">
            <a:hlinkClick r:id="" action="ppaction://media"/>
            <a:extLst>
              <a:ext uri="{FF2B5EF4-FFF2-40B4-BE49-F238E27FC236}">
                <a16:creationId xmlns:a16="http://schemas.microsoft.com/office/drawing/2014/main" id="{FF3B7471-D804-C24D-AB35-879EC14FD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713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3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AB4E69-1302-4845-A58B-90F0CE2C65C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rgbClr val="A93575">
                    <a:alpha val="87279"/>
                  </a:srgbClr>
                </a:solidFill>
              </a:rPr>
              <a:t>愛</a:t>
            </a:r>
            <a:r>
              <a:rPr kumimoji="1" lang="ja-JP" altLang="en-US"/>
              <a:t>してる</a:t>
            </a:r>
          </a:p>
        </p:txBody>
      </p:sp>
    </p:spTree>
    <p:extLst>
      <p:ext uri="{BB962C8B-B14F-4D97-AF65-F5344CB8AC3E}">
        <p14:creationId xmlns:p14="http://schemas.microsoft.com/office/powerpoint/2010/main" val="9232350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e gusta ~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t>Me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gusta</a:t>
            </a:r>
            <a:r>
              <a:t> ~</a:t>
            </a:r>
          </a:p>
        </p:txBody>
      </p:sp>
      <p:sp>
        <p:nvSpPr>
          <p:cNvPr id="164" name="私は〜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私は〜が好きです</a:t>
            </a:r>
          </a:p>
        </p:txBody>
      </p:sp>
      <p:pic>
        <p:nvPicPr>
          <p:cNvPr id="165" name="Me gusta.mp3" descr="Me gust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3256" y="447800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000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 gustan los perros.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t>Me gustan los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perros</a:t>
            </a:r>
            <a:r>
              <a:t>.</a:t>
            </a:r>
          </a:p>
        </p:txBody>
      </p:sp>
      <p:sp>
        <p:nvSpPr>
          <p:cNvPr id="172" name="私は犬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私は犬が好きです</a:t>
            </a:r>
          </a:p>
        </p:txBody>
      </p:sp>
      <p:pic>
        <p:nvPicPr>
          <p:cNvPr id="173" name="Me gustan los perros. (1).mp3" descr="Me gustan los perros. (1)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50659" y="474249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000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e gustan las rosas.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t>Me gustan las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rosas</a:t>
            </a:r>
            <a:r>
              <a:t>.</a:t>
            </a:r>
          </a:p>
        </p:txBody>
      </p:sp>
      <p:sp>
        <p:nvSpPr>
          <p:cNvPr id="168" name="私はバラ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私はバラが好きです</a:t>
            </a:r>
          </a:p>
        </p:txBody>
      </p:sp>
      <p:pic>
        <p:nvPicPr>
          <p:cNvPr id="169" name="Me gustan las rosas..mp3" descr="Me gustan las rosas.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34307" y="459760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00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e gusta el arroz.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t>Me gusta el </a:t>
            </a:r>
            <a:r>
              <a:rPr>
                <a:solidFill>
                  <a:srgbClr val="A93575">
                    <a:alpha val="87279"/>
                  </a:srgbClr>
                </a:solidFill>
              </a:rPr>
              <a:t>arroz</a:t>
            </a:r>
            <a:r>
              <a:t>.</a:t>
            </a:r>
          </a:p>
        </p:txBody>
      </p:sp>
      <p:sp>
        <p:nvSpPr>
          <p:cNvPr id="176" name="私は米が好きです"/>
          <p:cNvSpPr txBox="1"/>
          <p:nvPr/>
        </p:nvSpPr>
        <p:spPr>
          <a:xfrm>
            <a:off x="1206499" y="6228806"/>
            <a:ext cx="21971001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私は米が好きです</a:t>
            </a:r>
          </a:p>
        </p:txBody>
      </p:sp>
      <p:pic>
        <p:nvPicPr>
          <p:cNvPr id="177" name="Me gusta el arroz.mp3" descr="Me gusta el arroz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59936" y="457354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00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346</Words>
  <Application>Microsoft Macintosh PowerPoint</Application>
  <PresentationFormat>ユーザー設定</PresentationFormat>
  <Paragraphs>97</Paragraphs>
  <Slides>33</Slides>
  <Notes>12</Notes>
  <HiddenSlides>0</HiddenSlides>
  <MMClips>17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6" baseType="lpstr">
      <vt:lpstr>ヒラギノ角ゴ ProN W3</vt:lpstr>
      <vt:lpstr>ヒラギノ角ゴ ProN W6</vt:lpstr>
      <vt:lpstr>21_BasicWhite</vt:lpstr>
      <vt:lpstr>最終発表</vt:lpstr>
      <vt:lpstr>とろろいも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とろろいも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技術紹介</vt:lpstr>
      <vt:lpstr>おわりに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最終発表</dc:title>
  <cp:lastModifiedBy>酒井 葵生</cp:lastModifiedBy>
  <cp:revision>7</cp:revision>
  <dcterms:modified xsi:type="dcterms:W3CDTF">2020-06-15T09:32:46Z</dcterms:modified>
</cp:coreProperties>
</file>